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100" d="100"/>
          <a:sy n="100" d="100"/>
        </p:scale>
        <p:origin x="112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4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</a:t>
            </a:r>
            <a:r>
              <a:rPr lang="en-US" sz="1600" dirty="0" smtClean="0"/>
              <a:t>rats (</a:t>
            </a:r>
            <a:r>
              <a:rPr lang="en-US" sz="1600" dirty="0" smtClean="0"/>
              <a:t>Goldberg, JBC, 1969</a:t>
            </a:r>
            <a:r>
              <a:rPr lang="en-US" sz="16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partly </a:t>
            </a:r>
            <a:r>
              <a:rPr lang="en-US" dirty="0" smtClean="0"/>
              <a:t>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</a:t>
            </a:r>
            <a:r>
              <a:rPr lang="en-US" dirty="0" smtClean="0"/>
              <a:t>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</a:t>
            </a:r>
            <a:r>
              <a:rPr lang="en-US" dirty="0" smtClean="0"/>
              <a:t>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</a:t>
            </a:r>
            <a:r>
              <a:rPr lang="en-US" dirty="0" smtClean="0"/>
              <a:t>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</a:t>
            </a:r>
            <a:r>
              <a:rPr lang="en-US" dirty="0" smtClean="0"/>
              <a:t>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</a:t>
            </a:r>
            <a:r>
              <a:rPr lang="en-US" dirty="0" smtClean="0"/>
              <a:t>are less correlated with </a:t>
            </a:r>
            <a:r>
              <a:rPr lang="en-US" dirty="0" smtClean="0"/>
              <a:t>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</a:t>
            </a:r>
            <a:r>
              <a:rPr lang="en-US" dirty="0" smtClean="0"/>
              <a:t>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are u</a:t>
            </a:r>
            <a:r>
              <a:rPr lang="en-US" dirty="0" smtClean="0"/>
              <a:t>pstream </a:t>
            </a:r>
            <a:r>
              <a:rPr lang="en-US" dirty="0" smtClean="0"/>
              <a:t>of Foxo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Testosterone represses the transcriptional atrophy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to the rescue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to the rescue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13703" y="3033737"/>
            <a:ext cx="1615051" cy="284164"/>
            <a:chOff x="2713703" y="3033737"/>
            <a:chExt cx="1615051" cy="28416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4975</TotalTime>
  <Words>2063</Words>
  <Application>Microsoft Office PowerPoint</Application>
  <PresentationFormat>On-screen Show (4:3)</PresentationFormat>
  <Paragraphs>570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Transcriptional effects of Dexa</vt:lpstr>
      <vt:lpstr>More transcriptional effects of Dexa</vt:lpstr>
      <vt:lpstr>Insulin signaling</vt:lpstr>
      <vt:lpstr>Mechanisms of Akt desensitization</vt:lpstr>
      <vt:lpstr>Insulin and IGF-I are equally affected</vt:lpstr>
      <vt:lpstr>Conditions change results</vt:lpstr>
      <vt:lpstr>Testosterone mechanisms</vt:lpstr>
      <vt:lpstr>Testosterone mechanisms</vt:lpstr>
      <vt:lpstr>Insulin / IGF-I are upstream of Foxo</vt:lpstr>
      <vt:lpstr>Third hypothesis</vt:lpstr>
      <vt:lpstr>Testosterone represses the transcriptional atrophy mediators</vt:lpstr>
      <vt:lpstr>IGF-I is restored by testosterone co-administration</vt:lpstr>
      <vt:lpstr>Akt (Ser 473) does not respond to testosterone</vt:lpstr>
      <vt:lpstr>PowerPoint Presentation</vt:lpstr>
      <vt:lpstr>Conclusions so far</vt:lpstr>
      <vt:lpstr>REDD1 to the rescue</vt:lpstr>
      <vt:lpstr>REDD1 to the rescue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218</cp:revision>
  <dcterms:created xsi:type="dcterms:W3CDTF">2015-07-04T16:17:21Z</dcterms:created>
  <dcterms:modified xsi:type="dcterms:W3CDTF">2015-07-11T02:05:30Z</dcterms:modified>
</cp:coreProperties>
</file>